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929292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lose-up photo of a bicycle chain on a gear"/>
          <p:cNvSpPr/>
          <p:nvPr>
            <p:ph type="pic" idx="21"/>
          </p:nvPr>
        </p:nvSpPr>
        <p:spPr>
          <a:xfrm>
            <a:off x="-12700" y="-3924300"/>
            <a:ext cx="24384000" cy="182795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rtial view of a metal gear"/>
          <p:cNvSpPr/>
          <p:nvPr>
            <p:ph type="pic" idx="21"/>
          </p:nvPr>
        </p:nvSpPr>
        <p:spPr>
          <a:xfrm>
            <a:off x="1473200" y="-2692400"/>
            <a:ext cx="21437602" cy="1607075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lose-up photo of bicycle gears"/>
          <p:cNvSpPr/>
          <p:nvPr>
            <p:ph type="pic" idx="21"/>
          </p:nvPr>
        </p:nvSpPr>
        <p:spPr>
          <a:xfrm>
            <a:off x="12925240" y="918941"/>
            <a:ext cx="11599695" cy="154738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lose-up photo of bicycle gears"/>
          <p:cNvSpPr/>
          <p:nvPr>
            <p:ph type="pic" sz="half" idx="21"/>
          </p:nvPr>
        </p:nvSpPr>
        <p:spPr>
          <a:xfrm>
            <a:off x="13169900" y="2376299"/>
            <a:ext cx="9522179" cy="1270258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lose-up photo of the lower portion of a bicycle wheel"/>
          <p:cNvSpPr/>
          <p:nvPr>
            <p:ph type="pic" sz="quarter" idx="21"/>
          </p:nvPr>
        </p:nvSpPr>
        <p:spPr>
          <a:xfrm>
            <a:off x="15225183" y="6694487"/>
            <a:ext cx="8551334" cy="6413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Close-up photo of a bicycle chain on a gear"/>
          <p:cNvSpPr/>
          <p:nvPr>
            <p:ph type="pic" sz="quarter" idx="22"/>
          </p:nvPr>
        </p:nvSpPr>
        <p:spPr>
          <a:xfrm>
            <a:off x="15773400" y="914400"/>
            <a:ext cx="7476848" cy="56050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Close-up photo of bicycle gears"/>
          <p:cNvSpPr/>
          <p:nvPr>
            <p:ph type="pic" idx="23"/>
          </p:nvPr>
        </p:nvSpPr>
        <p:spPr>
          <a:xfrm>
            <a:off x="1077599" y="355600"/>
            <a:ext cx="14423165" cy="1924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23724221" y="13122415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721936" y="13122415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b="1" sz="1800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Relationship Id="rId3" Type="http://schemas.openxmlformats.org/officeDocument/2006/relationships/image" Target="../media/image9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resentation On Web Development"/>
          <p:cNvSpPr txBox="1"/>
          <p:nvPr>
            <p:ph type="ctrTitle"/>
          </p:nvPr>
        </p:nvSpPr>
        <p:spPr>
          <a:xfrm>
            <a:off x="1473200" y="3246461"/>
            <a:ext cx="21437600" cy="4927601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Herculanum"/>
                <a:ea typeface="Herculanum"/>
                <a:cs typeface="Herculanum"/>
                <a:sym typeface="Herculanum"/>
              </a:defRPr>
            </a:lvl1pPr>
          </a:lstStyle>
          <a:p>
            <a:pPr/>
            <a:r>
              <a:t>Presentation On Web Development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How our site is user friendl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rculanum"/>
                <a:ea typeface="Herculanum"/>
                <a:cs typeface="Herculanum"/>
                <a:sym typeface="Herculanum"/>
              </a:defRPr>
            </a:lvl1pPr>
          </a:lstStyle>
          <a:p>
            <a:pPr/>
            <a:r>
              <a:t>How our site is user friendly</a:t>
            </a:r>
          </a:p>
        </p:txBody>
      </p:sp>
      <p:sp>
        <p:nvSpPr>
          <p:cNvPr id="147" name="Responsive Design…"/>
          <p:cNvSpPr txBox="1"/>
          <p:nvPr>
            <p:ph type="body" idx="1"/>
          </p:nvPr>
        </p:nvSpPr>
        <p:spPr>
          <a:xfrm>
            <a:off x="1473200" y="3898900"/>
            <a:ext cx="21237250" cy="8039100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Responsive Design</a:t>
            </a:r>
          </a:p>
          <a:p>
            <a:pPr>
              <a:buBlip>
                <a:blip r:embed="rId2"/>
              </a:buBlip>
            </a:pPr>
            <a:r>
              <a:t>Hamburger Menu</a:t>
            </a:r>
          </a:p>
          <a:p>
            <a:pPr>
              <a:buBlip>
                <a:blip r:embed="rId2"/>
              </a:buBlip>
            </a:pPr>
            <a:r>
              <a:t>Smooth Navigation Bar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3000">
        <p:cover dir="d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Questions ??"/>
          <p:cNvSpPr txBox="1"/>
          <p:nvPr/>
        </p:nvSpPr>
        <p:spPr>
          <a:xfrm>
            <a:off x="8195309" y="6057269"/>
            <a:ext cx="7993381" cy="1601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0000"/>
            </a:pPr>
            <a:r>
              <a:rPr>
                <a:latin typeface="Herculanum"/>
                <a:ea typeface="Herculanum"/>
                <a:cs typeface="Herculanum"/>
                <a:sym typeface="Herculanum"/>
              </a:rPr>
              <a:t>Questions</a:t>
            </a:r>
            <a:r>
              <a:t> ??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Lack of Time…"/>
          <p:cNvSpPr txBox="1"/>
          <p:nvPr>
            <p:ph type="body" sz="half" idx="1"/>
          </p:nvPr>
        </p:nvSpPr>
        <p:spPr>
          <a:xfrm>
            <a:off x="1057268" y="4789930"/>
            <a:ext cx="21437601" cy="5086710"/>
          </a:xfrm>
          <a:prstGeom prst="rect">
            <a:avLst/>
          </a:prstGeom>
        </p:spPr>
        <p:txBody>
          <a:bodyPr anchor="t"/>
          <a:lstStyle/>
          <a:p>
            <a:pPr>
              <a:buBlip>
                <a:blip r:embed="rId2"/>
              </a:buBlip>
              <a:defRPr sz="4700"/>
            </a:pPr>
            <a:r>
              <a:t>Lack of Time</a:t>
            </a:r>
          </a:p>
          <a:p>
            <a:pPr>
              <a:buBlip>
                <a:blip r:embed="rId2"/>
              </a:buBlip>
              <a:defRPr sz="4700"/>
            </a:pPr>
            <a:r>
              <a:t>Lack of Resources</a:t>
            </a:r>
          </a:p>
          <a:p>
            <a:pPr>
              <a:buBlip>
                <a:blip r:embed="rId2"/>
              </a:buBlip>
              <a:defRPr sz="4700"/>
            </a:pPr>
            <a:r>
              <a:t>No proper design</a:t>
            </a:r>
          </a:p>
        </p:txBody>
      </p:sp>
      <p:sp>
        <p:nvSpPr>
          <p:cNvPr id="152" name="Challenges Faced"/>
          <p:cNvSpPr txBox="1"/>
          <p:nvPr/>
        </p:nvSpPr>
        <p:spPr>
          <a:xfrm>
            <a:off x="8376227" y="846838"/>
            <a:ext cx="6799682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rculanum"/>
                <a:ea typeface="Herculanum"/>
                <a:cs typeface="Herculanum"/>
                <a:sym typeface="Herculanum"/>
              </a:defRPr>
            </a:lvl1pPr>
          </a:lstStyle>
          <a:p>
            <a:pPr/>
            <a:r>
              <a:t>Challenges Faced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doors dir="ver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hings lear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latin typeface="Herculanum"/>
                <a:ea typeface="Herculanum"/>
                <a:cs typeface="Herculanum"/>
                <a:sym typeface="Herculanum"/>
              </a:defRPr>
            </a:lvl1pPr>
          </a:lstStyle>
          <a:p>
            <a:pPr/>
            <a:r>
              <a:t>Things learnt</a:t>
            </a:r>
          </a:p>
        </p:txBody>
      </p:sp>
      <p:sp>
        <p:nvSpPr>
          <p:cNvPr id="155" name="Importance of Team Work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Importance of Team Work</a:t>
            </a:r>
          </a:p>
          <a:p>
            <a:pPr>
              <a:buBlip>
                <a:blip r:embed="rId2"/>
              </a:buBlip>
            </a:pPr>
            <a:r>
              <a:t>Importance of Proper Design and Resources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hank  You!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latin typeface="Herculanum"/>
                <a:ea typeface="Herculanum"/>
                <a:cs typeface="Herculanum"/>
                <a:sym typeface="Herculanum"/>
              </a:defRPr>
            </a:lvl1pPr>
          </a:lstStyle>
          <a:p>
            <a:pPr/>
            <a:r>
              <a:t>Thank  You!!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wipe dir="r"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Image 27-06-2022 at 23.04.jpg" descr="Image 27-06-2022 at 23.04.jp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4531" y="4319704"/>
            <a:ext cx="24214938" cy="9344128"/>
          </a:xfrm>
          <a:prstGeom prst="rect">
            <a:avLst/>
          </a:prstGeom>
        </p:spPr>
      </p:pic>
      <p:sp>
        <p:nvSpPr>
          <p:cNvPr id="122" name="Our Webpage has…"/>
          <p:cNvSpPr txBox="1"/>
          <p:nvPr>
            <p:ph type="body" sz="half" idx="1"/>
          </p:nvPr>
        </p:nvSpPr>
        <p:spPr>
          <a:xfrm>
            <a:off x="1078085" y="450356"/>
            <a:ext cx="22227831" cy="3616712"/>
          </a:xfrm>
          <a:prstGeom prst="rect">
            <a:avLst/>
          </a:prstGeom>
        </p:spPr>
        <p:txBody>
          <a:bodyPr/>
          <a:lstStyle/>
          <a:p>
            <a:pPr algn="ctr" defTabSz="511809">
              <a:defRPr sz="3596">
                <a:solidFill>
                  <a:srgbClr val="FFFFFF"/>
                </a:solidFill>
                <a:effectLst>
                  <a:outerShdw sx="100000" sy="100000" kx="0" ky="0" algn="b" rotWithShape="0" blurRad="31496" dist="23622" dir="5400000">
                    <a:srgbClr val="000000"/>
                  </a:outerShdw>
                </a:effectLst>
                <a:latin typeface="Herculanum"/>
                <a:ea typeface="Herculanum"/>
                <a:cs typeface="Herculanum"/>
                <a:sym typeface="Herculanum"/>
              </a:defRPr>
            </a:pPr>
            <a:r>
              <a:t>Our Webpage has</a:t>
            </a:r>
          </a:p>
          <a:p>
            <a:pPr algn="ctr" defTabSz="511809">
              <a:defRPr sz="3100">
                <a:solidFill>
                  <a:srgbClr val="FFFFFF"/>
                </a:solidFill>
                <a:effectLst>
                  <a:outerShdw sx="100000" sy="100000" kx="0" ky="0" algn="b" rotWithShape="0" blurRad="31496" dist="23622" dir="5400000">
                    <a:srgbClr val="000000"/>
                  </a:outerShdw>
                </a:effectLst>
              </a:defRPr>
            </a:pPr>
          </a:p>
          <a:p>
            <a:pPr defTabSz="511809">
              <a:defRPr sz="2418">
                <a:solidFill>
                  <a:srgbClr val="FFFFFF"/>
                </a:solidFill>
                <a:effectLst>
                  <a:outerShdw sx="100000" sy="100000" kx="0" ky="0" algn="b" rotWithShape="0" blurRad="31496" dist="23622" dir="5400000">
                    <a:srgbClr val="000000"/>
                  </a:outerShdw>
                </a:effectLst>
              </a:defRPr>
            </a:pPr>
            <a:r>
              <a:t>1. Navbar</a:t>
            </a:r>
          </a:p>
          <a:p>
            <a:pPr defTabSz="511809">
              <a:defRPr sz="2418">
                <a:solidFill>
                  <a:srgbClr val="FFFFFF"/>
                </a:solidFill>
                <a:effectLst>
                  <a:outerShdw sx="100000" sy="100000" kx="0" ky="0" algn="b" rotWithShape="0" blurRad="31496" dist="23622" dir="5400000">
                    <a:srgbClr val="000000"/>
                  </a:outerShdw>
                </a:effectLst>
              </a:defRPr>
            </a:pPr>
            <a:r>
              <a:t>2. Slider</a:t>
            </a:r>
          </a:p>
          <a:p>
            <a:pPr defTabSz="511809">
              <a:defRPr sz="2418">
                <a:solidFill>
                  <a:srgbClr val="FFFFFF"/>
                </a:solidFill>
                <a:effectLst>
                  <a:outerShdw sx="100000" sy="100000" kx="0" ky="0" algn="b" rotWithShape="0" blurRad="31496" dist="23622" dir="5400000">
                    <a:srgbClr val="000000"/>
                  </a:outerShdw>
                </a:effectLst>
              </a:defRPr>
            </a:pPr>
            <a:r>
              <a:t>3. About Us</a:t>
            </a:r>
          </a:p>
          <a:p>
            <a:pPr defTabSz="511809">
              <a:defRPr sz="2418">
                <a:solidFill>
                  <a:srgbClr val="FFFFFF"/>
                </a:solidFill>
                <a:effectLst>
                  <a:outerShdw sx="100000" sy="100000" kx="0" ky="0" algn="b" rotWithShape="0" blurRad="31496" dist="23622" dir="5400000">
                    <a:srgbClr val="000000"/>
                  </a:outerShdw>
                </a:effectLst>
              </a:defRPr>
            </a:pPr>
            <a:r>
              <a:t>4. Activities</a:t>
            </a:r>
          </a:p>
          <a:p>
            <a:pPr defTabSz="511809">
              <a:defRPr sz="2418">
                <a:solidFill>
                  <a:srgbClr val="FFFFFF"/>
                </a:solidFill>
                <a:effectLst>
                  <a:outerShdw sx="100000" sy="100000" kx="0" ky="0" algn="b" rotWithShape="0" blurRad="31496" dist="23622" dir="5400000">
                    <a:srgbClr val="000000"/>
                  </a:outerShdw>
                </a:effectLst>
              </a:defRPr>
            </a:pPr>
            <a:r>
              <a:t>5. Gallery</a:t>
            </a:r>
          </a:p>
          <a:p>
            <a:pPr defTabSz="511809">
              <a:defRPr sz="2418">
                <a:solidFill>
                  <a:srgbClr val="FFFFFF"/>
                </a:solidFill>
                <a:effectLst>
                  <a:outerShdw sx="100000" sy="100000" kx="0" ky="0" algn="b" rotWithShape="0" blurRad="31496" dist="23622" dir="5400000">
                    <a:srgbClr val="000000"/>
                  </a:outerShdw>
                </a:effectLst>
              </a:defRPr>
            </a:pPr>
            <a:r>
              <a:t>6. Contact Section</a:t>
            </a:r>
          </a:p>
          <a:p>
            <a:pPr defTabSz="511809">
              <a:defRPr sz="2418">
                <a:solidFill>
                  <a:srgbClr val="FFFFFF"/>
                </a:solidFill>
                <a:effectLst>
                  <a:outerShdw sx="100000" sy="100000" kx="0" ky="0" algn="b" rotWithShape="0" blurRad="31496" dist="23622" dir="5400000">
                    <a:srgbClr val="000000"/>
                  </a:outerShdw>
                </a:effectLst>
              </a:defRPr>
            </a:pPr>
            <a:r>
              <a:t>7. Footer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325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lider"/>
          <p:cNvSpPr txBox="1"/>
          <p:nvPr/>
        </p:nvSpPr>
        <p:spPr>
          <a:xfrm>
            <a:off x="10598089" y="888283"/>
            <a:ext cx="1888034" cy="969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Slider</a:t>
            </a:r>
          </a:p>
        </p:txBody>
      </p:sp>
      <p:pic>
        <p:nvPicPr>
          <p:cNvPr id="125" name="Image 28-06-2022 at 11.01.jpg" descr="Image 28-06-2022 at 11.0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9680" y="2152639"/>
            <a:ext cx="20195374" cy="100272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3000">
        <p:cover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age 28-06-2022 at 10.47.jpg" descr="Image 28-06-2022 at 10.4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72259" y="2323196"/>
            <a:ext cx="21196530" cy="95241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Activities"/>
          <p:cNvSpPr txBox="1"/>
          <p:nvPr/>
        </p:nvSpPr>
        <p:spPr>
          <a:xfrm>
            <a:off x="10382110" y="745833"/>
            <a:ext cx="3619780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rculanum"/>
                <a:ea typeface="Herculanum"/>
                <a:cs typeface="Herculanum"/>
                <a:sym typeface="Herculanum"/>
              </a:defRPr>
            </a:lvl1pPr>
          </a:lstStyle>
          <a:p>
            <a:pPr/>
            <a:r>
              <a:t>Activities</a:t>
            </a:r>
          </a:p>
        </p:txBody>
      </p:sp>
      <p:pic>
        <p:nvPicPr>
          <p:cNvPr id="130" name="Image 28-06-2022 at 07.54.jpg" descr="Image 28-06-2022 at 07.5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0646" y="4680248"/>
            <a:ext cx="23602708" cy="5343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 28-06-2022 at 07.57.jpg" descr="Image 28-06-2022 at 07.5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39903" y="2177811"/>
            <a:ext cx="15160382" cy="11330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Gallery Section"/>
          <p:cNvSpPr txBox="1"/>
          <p:nvPr/>
        </p:nvSpPr>
        <p:spPr>
          <a:xfrm>
            <a:off x="8595182" y="575236"/>
            <a:ext cx="6049824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rculanum"/>
                <a:ea typeface="Herculanum"/>
                <a:cs typeface="Herculanum"/>
                <a:sym typeface="Herculanum"/>
              </a:defRPr>
            </a:lvl1pPr>
          </a:lstStyle>
          <a:p>
            <a:pPr/>
            <a:r>
              <a:t>Gallery Section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prism dir="l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Image 28-06-2022 at 00.13.jpg" descr="Image 28-06-2022 at 00.1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25323" y="2355307"/>
            <a:ext cx="11533354" cy="10685312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Contact Us page"/>
          <p:cNvSpPr txBox="1"/>
          <p:nvPr/>
        </p:nvSpPr>
        <p:spPr>
          <a:xfrm>
            <a:off x="8914434" y="563864"/>
            <a:ext cx="6555132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rculanum"/>
                <a:ea typeface="Herculanum"/>
                <a:cs typeface="Herculanum"/>
                <a:sym typeface="Herculanum"/>
              </a:defRPr>
            </a:lvl1pPr>
          </a:lstStyle>
          <a:p>
            <a:pPr/>
            <a:r>
              <a:t>Contact Us page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Image 28-06-2022 at 00.15.jpg" descr="Image 28-06-2022 at 00.1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745714"/>
            <a:ext cx="24384001" cy="7264401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Footer Section"/>
          <p:cNvSpPr txBox="1"/>
          <p:nvPr/>
        </p:nvSpPr>
        <p:spPr>
          <a:xfrm>
            <a:off x="9365602" y="1132791"/>
            <a:ext cx="565279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rculanum"/>
                <a:ea typeface="Herculanum"/>
                <a:cs typeface="Herculanum"/>
                <a:sym typeface="Herculanum"/>
              </a:defRPr>
            </a:lvl1pPr>
          </a:lstStyle>
          <a:p>
            <a:pPr/>
            <a:r>
              <a:t>Footer Section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warp dir="in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sources us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Resources used</a:t>
            </a:r>
          </a:p>
        </p:txBody>
      </p:sp>
      <p:pic>
        <p:nvPicPr>
          <p:cNvPr id="142" name="html.jpeg" descr="html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8817" y="4139796"/>
            <a:ext cx="10573077" cy="59493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css.jpeg" descr="css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97944" y="3994786"/>
            <a:ext cx="9359040" cy="6239360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Resources Used"/>
          <p:cNvSpPr txBox="1"/>
          <p:nvPr/>
        </p:nvSpPr>
        <p:spPr>
          <a:xfrm>
            <a:off x="7908157" y="1845128"/>
            <a:ext cx="8567686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7000">
                <a:latin typeface="Herculanum"/>
                <a:ea typeface="Herculanum"/>
                <a:cs typeface="Herculanum"/>
                <a:sym typeface="Herculanum"/>
              </a:defRPr>
            </a:lvl1pPr>
          </a:lstStyle>
          <a:p>
            <a:pPr/>
            <a:r>
              <a:t>Resources Used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